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pPr/>
              <a:t>9/9/08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.cern.ch/display/LAFS/RBAC+Panic+page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Controls Issues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800" b="0" dirty="0" smtClean="0"/>
              <a:t>3rd Injection  </a:t>
            </a:r>
            <a:r>
              <a:rPr lang="en-US" sz="2800" b="0" dirty="0" smtClean="0"/>
              <a:t>test meeting</a:t>
            </a:r>
            <a:br>
              <a:rPr lang="en-US" sz="2800" b="0" dirty="0" smtClean="0"/>
            </a:br>
            <a:r>
              <a:rPr lang="en-US" sz="1800" b="0" dirty="0" smtClean="0"/>
              <a:t> </a:t>
            </a:r>
            <a:r>
              <a:rPr lang="en-US" sz="1800" b="0" dirty="0" smtClean="0"/>
              <a:t>9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Sep </a:t>
            </a:r>
            <a:r>
              <a:rPr lang="en-US" sz="1800" b="0" dirty="0" smtClean="0"/>
              <a:t> </a:t>
            </a:r>
            <a:r>
              <a:rPr lang="en-US" sz="1800" b="0" dirty="0" smtClean="0"/>
              <a:t>2008 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056094"/>
            <a:ext cx="4683050" cy="134470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Eugenia Hatziangeli 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Input </a:t>
            </a:r>
            <a:r>
              <a:rPr lang="en-US" sz="1600" dirty="0" smtClean="0"/>
              <a:t>from I. </a:t>
            </a:r>
            <a:r>
              <a:rPr lang="en-US" sz="1600" dirty="0" err="1" smtClean="0"/>
              <a:t>Kozsar</a:t>
            </a:r>
            <a:r>
              <a:rPr lang="en-US" sz="1600" dirty="0" smtClean="0"/>
              <a:t>, J.C. </a:t>
            </a:r>
            <a:r>
              <a:rPr lang="en-US" sz="1600" dirty="0" err="1" smtClean="0"/>
              <a:t>Bau</a:t>
            </a:r>
            <a:r>
              <a:rPr lang="en-US" sz="1600" dirty="0" smtClean="0"/>
              <a:t>, </a:t>
            </a:r>
            <a:r>
              <a:rPr lang="en-US" sz="1600" dirty="0" smtClean="0"/>
              <a:t>M</a:t>
            </a:r>
            <a:r>
              <a:rPr lang="en-US" sz="1600" dirty="0" smtClean="0"/>
              <a:t>. </a:t>
            </a:r>
            <a:r>
              <a:rPr lang="en-US" sz="1600" dirty="0" err="1" smtClean="0"/>
              <a:t>Sobzak</a:t>
            </a:r>
            <a:r>
              <a:rPr lang="en-US" sz="1600" dirty="0" smtClean="0"/>
              <a:t>, JJ Gras, </a:t>
            </a:r>
            <a:br>
              <a:rPr lang="en-US" sz="1600" dirty="0" smtClean="0"/>
            </a:br>
            <a:r>
              <a:rPr lang="en-US" sz="1600" dirty="0" smtClean="0"/>
              <a:t>C. Roderick, </a:t>
            </a:r>
            <a:r>
              <a:rPr lang="en-US" sz="1600" dirty="0" err="1" smtClean="0"/>
              <a:t>M.Pace</a:t>
            </a:r>
            <a:r>
              <a:rPr lang="en-US" sz="1600" dirty="0" smtClean="0"/>
              <a:t>, N. Stapley, P. </a:t>
            </a:r>
            <a:r>
              <a:rPr lang="en-US" sz="1600" dirty="0" err="1" smtClean="0"/>
              <a:t>Charrue</a:t>
            </a:r>
            <a:r>
              <a:rPr lang="en-US" sz="1600" dirty="0" smtClean="0"/>
              <a:t>, G. Kruk,</a:t>
            </a:r>
            <a:r>
              <a:rPr lang="en-US" sz="1600" dirty="0" smtClean="0"/>
              <a:t> M. </a:t>
            </a:r>
            <a:r>
              <a:rPr lang="en-US" sz="1600" dirty="0" err="1" smtClean="0"/>
              <a:t>Misiowiek</a:t>
            </a:r>
            <a:r>
              <a:rPr lang="en-US" sz="1600" dirty="0" smtClean="0"/>
              <a:t>, </a:t>
            </a:r>
            <a:r>
              <a:rPr lang="en-US" sz="1600" dirty="0" smtClean="0"/>
              <a:t>A</a:t>
            </a:r>
            <a:r>
              <a:rPr lang="en-US" sz="1600" dirty="0" smtClean="0"/>
              <a:t>. Bland, M. </a:t>
            </a:r>
            <a:r>
              <a:rPr lang="en-US" sz="1600" dirty="0" err="1" smtClean="0"/>
              <a:t>Arruat</a:t>
            </a:r>
            <a:r>
              <a:rPr lang="en-US" sz="1600" dirty="0" smtClean="0"/>
              <a:t>,</a:t>
            </a:r>
            <a:r>
              <a:rPr lang="en-US" sz="1600" dirty="0" smtClean="0"/>
              <a:t> S. Page, P. </a:t>
            </a:r>
            <a:r>
              <a:rPr lang="en-US" sz="1600" dirty="0" err="1" smtClean="0"/>
              <a:t>Charrue</a:t>
            </a:r>
            <a:r>
              <a:rPr lang="en-US" sz="1600" dirty="0" smtClean="0"/>
              <a:t>, N. </a:t>
            </a:r>
            <a:r>
              <a:rPr lang="en-US" sz="1600" dirty="0" err="1" smtClean="0"/>
              <a:t>Hobian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0225" cy="51054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S</a:t>
            </a:r>
            <a:r>
              <a:rPr lang="en-US" sz="1600" dirty="0" smtClean="0"/>
              <a:t>tanding issues:</a:t>
            </a:r>
          </a:p>
          <a:p>
            <a:pPr lvl="1"/>
            <a:r>
              <a:rPr lang="en-US" sz="1400" dirty="0" smtClean="0"/>
              <a:t>with the m</a:t>
            </a:r>
            <a:r>
              <a:rPr lang="en-US" sz="1400" dirty="0" smtClean="0"/>
              <a:t>ismatch </a:t>
            </a:r>
            <a:r>
              <a:rPr lang="en-US" sz="1400" dirty="0" smtClean="0"/>
              <a:t>between the tables loaded in the master LHC MTG and the ones in the Operational </a:t>
            </a:r>
            <a:r>
              <a:rPr lang="en-US" sz="1400" dirty="0" smtClean="0"/>
              <a:t>application</a:t>
            </a:r>
          </a:p>
          <a:p>
            <a:pPr lvl="1"/>
            <a:r>
              <a:rPr lang="en-US" sz="1400" dirty="0" smtClean="0"/>
              <a:t>and </a:t>
            </a:r>
            <a:r>
              <a:rPr lang="en-US" sz="1400" dirty="0" smtClean="0"/>
              <a:t>CRT </a:t>
            </a:r>
            <a:r>
              <a:rPr lang="en-US" sz="1400" dirty="0" smtClean="0"/>
              <a:t>LTIM</a:t>
            </a:r>
            <a:r>
              <a:rPr lang="en-US" sz="1400" dirty="0" smtClean="0"/>
              <a:t> (disabled</a:t>
            </a:r>
            <a:r>
              <a:rPr lang="en-US" sz="1400" dirty="0" smtClean="0"/>
              <a:t> &amp; wrong </a:t>
            </a:r>
            <a:r>
              <a:rPr lang="en-US" sz="1400" dirty="0" smtClean="0"/>
              <a:t>p</a:t>
            </a:r>
            <a:r>
              <a:rPr lang="en-US" sz="1400" dirty="0" smtClean="0"/>
              <a:t>ayload)</a:t>
            </a:r>
          </a:p>
          <a:p>
            <a:pPr lvl="1"/>
            <a:r>
              <a:rPr lang="en-US" sz="1400" dirty="0" smtClean="0"/>
              <a:t>RF synch problem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600" dirty="0" smtClean="0"/>
              <a:t>All issues have been resolved. New versions of the LHC gateway RT task, LTIM and CBCM have been deployed last week and used without any problems during the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Injection test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test </a:t>
            </a:r>
            <a:r>
              <a:rPr lang="en-US" sz="900" dirty="0" smtClean="0"/>
              <a:t>meeting report</a:t>
            </a:r>
            <a:r>
              <a:rPr lang="en-US" sz="900" dirty="0" smtClean="0"/>
              <a:t> </a:t>
            </a:r>
            <a:r>
              <a:rPr lang="en-US" sz="900" dirty="0" smtClean="0"/>
              <a:t>9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Sep.</a:t>
            </a:r>
            <a:r>
              <a:rPr lang="en-US" sz="900" dirty="0" smtClean="0"/>
              <a:t> </a:t>
            </a:r>
            <a:r>
              <a:rPr lang="en-US" sz="900" dirty="0" smtClean="0"/>
              <a:t>2008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CMW/FESA </a:t>
            </a:r>
            <a:r>
              <a:rPr lang="en-US" dirty="0" smtClean="0"/>
              <a:t>Servers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399"/>
            <a:ext cx="8534401" cy="5308431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Several bugs on CMW (RDA) and FESA were corrected prior to</a:t>
            </a:r>
            <a:r>
              <a:rPr lang="en-US" sz="1600" dirty="0" smtClean="0"/>
              <a:t>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Injection  test</a:t>
            </a:r>
          </a:p>
          <a:p>
            <a:pPr lvl="1"/>
            <a:r>
              <a:rPr lang="en-US" sz="1600" dirty="0" smtClean="0"/>
              <a:t>Formal RDA release 2.6.6</a:t>
            </a:r>
          </a:p>
          <a:p>
            <a:r>
              <a:rPr lang="en-US" sz="1600" dirty="0" smtClean="0"/>
              <a:t>XTIM  server stable</a:t>
            </a:r>
          </a:p>
          <a:p>
            <a:r>
              <a:rPr lang="en-US" sz="1600" dirty="0" smtClean="0"/>
              <a:t>Collimators servers stable</a:t>
            </a:r>
          </a:p>
          <a:p>
            <a:r>
              <a:rPr lang="en-US" sz="1600" dirty="0" smtClean="0"/>
              <a:t>BT servers are stable</a:t>
            </a:r>
            <a:endParaRPr lang="en-US" sz="1600" dirty="0" smtClean="0"/>
          </a:p>
          <a:p>
            <a:r>
              <a:rPr lang="en-US" sz="1600" dirty="0" smtClean="0"/>
              <a:t>BI servers stability is improving. Remaining issues</a:t>
            </a:r>
          </a:p>
          <a:p>
            <a:pPr lvl="1"/>
            <a:r>
              <a:rPr lang="en-US" sz="1600" dirty="0" smtClean="0"/>
              <a:t>BCTFRLHC – work around is found – move to short arrays and RDA2.6.6 has eliminate the problem</a:t>
            </a:r>
          </a:p>
          <a:p>
            <a:pPr lvl="2"/>
            <a:r>
              <a:rPr lang="en-US" sz="1400" dirty="0" smtClean="0"/>
              <a:t>Will come back to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arrays to locate cause and fix it after 10th</a:t>
            </a:r>
          </a:p>
          <a:p>
            <a:pPr lvl="1"/>
            <a:r>
              <a:rPr lang="en-US" sz="1600" dirty="0" err="1" smtClean="0"/>
              <a:t>BLMs</a:t>
            </a:r>
            <a:r>
              <a:rPr lang="en-US" sz="1600" dirty="0" smtClean="0"/>
              <a:t>  - issue with notification between </a:t>
            </a:r>
            <a:r>
              <a:rPr lang="en-US" sz="1600" dirty="0" err="1" smtClean="0"/>
              <a:t>fesa</a:t>
            </a:r>
            <a:r>
              <a:rPr lang="en-US" sz="1600" dirty="0" smtClean="0"/>
              <a:t> </a:t>
            </a:r>
            <a:r>
              <a:rPr lang="en-US" sz="1600" dirty="0" smtClean="0"/>
              <a:t>server and client- work around is implemented in FESA which will inhibit the issue to appear</a:t>
            </a:r>
          </a:p>
          <a:p>
            <a:pPr lvl="2"/>
            <a:r>
              <a:rPr lang="en-US" sz="1400" dirty="0" smtClean="0"/>
              <a:t>Proper fix after 10th</a:t>
            </a:r>
          </a:p>
          <a:p>
            <a:r>
              <a:rPr lang="en-US" sz="1800" dirty="0" smtClean="0"/>
              <a:t>PO instabilities – Rare GW crash after an application is closed when CMW has not finished its work</a:t>
            </a:r>
          </a:p>
          <a:p>
            <a:pPr lvl="1"/>
            <a:r>
              <a:rPr lang="en-US" sz="1600" dirty="0" smtClean="0"/>
              <a:t>Fix is prepared but will not be deployed unless needed– in agreement with S. Page</a:t>
            </a:r>
          </a:p>
          <a:p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test </a:t>
            </a:r>
            <a:r>
              <a:rPr lang="en-US" sz="900" dirty="0" smtClean="0"/>
              <a:t>meeting report</a:t>
            </a:r>
            <a:r>
              <a:rPr lang="en-US" sz="900" dirty="0" smtClean="0"/>
              <a:t> </a:t>
            </a:r>
            <a:r>
              <a:rPr lang="en-US" sz="900" dirty="0" smtClean="0"/>
              <a:t>9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Sep.</a:t>
            </a:r>
            <a:r>
              <a:rPr lang="en-US" sz="900" dirty="0" smtClean="0"/>
              <a:t> </a:t>
            </a:r>
            <a:r>
              <a:rPr lang="en-US" sz="900" dirty="0" smtClean="0"/>
              <a:t>2008 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6200"/>
            <a:ext cx="7918450" cy="788894"/>
          </a:xfrm>
        </p:spPr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838199"/>
            <a:ext cx="8226425" cy="5765631"/>
          </a:xfrm>
        </p:spPr>
        <p:txBody>
          <a:bodyPr>
            <a:noAutofit/>
          </a:bodyPr>
          <a:lstStyle/>
          <a:p>
            <a:r>
              <a:rPr lang="en-US" sz="1400" dirty="0" smtClean="0"/>
              <a:t>General logging</a:t>
            </a:r>
            <a:r>
              <a:rPr lang="en-US" sz="1400" dirty="0" smtClean="0"/>
              <a:t> OK</a:t>
            </a:r>
          </a:p>
          <a:p>
            <a:r>
              <a:rPr lang="en-US" sz="1400" dirty="0" smtClean="0"/>
              <a:t>LHC </a:t>
            </a:r>
            <a:r>
              <a:rPr lang="en-US" sz="1400" dirty="0" smtClean="0"/>
              <a:t>Collimators full logging OK</a:t>
            </a:r>
          </a:p>
          <a:p>
            <a:pPr lvl="1"/>
            <a:r>
              <a:rPr lang="en-US" sz="1200" dirty="0" smtClean="0"/>
              <a:t>XPOC</a:t>
            </a:r>
            <a:r>
              <a:rPr lang="en-US" sz="1200" dirty="0" smtClean="0"/>
              <a:t>-event triggered </a:t>
            </a:r>
            <a:r>
              <a:rPr lang="en-US" sz="1200" dirty="0" smtClean="0"/>
              <a:t>data logging testing OK</a:t>
            </a:r>
          </a:p>
          <a:p>
            <a:r>
              <a:rPr lang="en-US" sz="1400" dirty="0" smtClean="0"/>
              <a:t>New </a:t>
            </a:r>
            <a:r>
              <a:rPr lang="en-US" sz="1400" dirty="0" err="1" smtClean="0"/>
              <a:t>Meas</a:t>
            </a:r>
            <a:r>
              <a:rPr lang="en-US" sz="1400" dirty="0" smtClean="0"/>
              <a:t> API deployed</a:t>
            </a:r>
          </a:p>
          <a:p>
            <a:pPr lvl="1"/>
            <a:r>
              <a:rPr lang="en-US" sz="1200" dirty="0" smtClean="0"/>
              <a:t>Parallelization</a:t>
            </a:r>
          </a:p>
          <a:p>
            <a:pPr lvl="1"/>
            <a:r>
              <a:rPr lang="en-US" sz="1200" dirty="0" smtClean="0"/>
              <a:t>Fixed rate logging and on change</a:t>
            </a:r>
          </a:p>
          <a:p>
            <a:pPr lvl="1"/>
            <a:r>
              <a:rPr lang="en-US" sz="1200" dirty="0" smtClean="0"/>
              <a:t>SDDS logging on disk when </a:t>
            </a:r>
            <a:r>
              <a:rPr lang="en-US" sz="1200" dirty="0" err="1" smtClean="0"/>
              <a:t>Meas</a:t>
            </a:r>
            <a:r>
              <a:rPr lang="en-US" sz="1200" dirty="0" smtClean="0"/>
              <a:t> DB not available</a:t>
            </a:r>
          </a:p>
          <a:p>
            <a:r>
              <a:rPr lang="en-US" sz="1400" dirty="0" smtClean="0"/>
              <a:t>New API was deployed </a:t>
            </a:r>
            <a:r>
              <a:rPr lang="en-US" sz="1400" dirty="0" err="1" smtClean="0"/>
              <a:t>succesfully</a:t>
            </a:r>
            <a:r>
              <a:rPr lang="en-US" sz="1400" dirty="0" smtClean="0"/>
              <a:t> for </a:t>
            </a:r>
          </a:p>
          <a:p>
            <a:pPr lvl="1"/>
            <a:r>
              <a:rPr lang="en-US" sz="1200" dirty="0" smtClean="0"/>
              <a:t>BPM logging</a:t>
            </a:r>
          </a:p>
          <a:p>
            <a:pPr lvl="1"/>
            <a:r>
              <a:rPr lang="en-US" sz="1200" dirty="0" smtClean="0"/>
              <a:t>BLM logging</a:t>
            </a:r>
          </a:p>
          <a:p>
            <a:pPr lvl="1"/>
            <a:r>
              <a:rPr lang="en-US" sz="1200" dirty="0" err="1" smtClean="0"/>
              <a:t>FGCs</a:t>
            </a:r>
            <a:r>
              <a:rPr lang="en-US" sz="1200" dirty="0" smtClean="0"/>
              <a:t> – 0.5Hz fixed rate + on change</a:t>
            </a:r>
          </a:p>
          <a:p>
            <a:pPr lvl="1"/>
            <a:r>
              <a:rPr lang="en-US" sz="1200" dirty="0" smtClean="0"/>
              <a:t>No </a:t>
            </a:r>
            <a:r>
              <a:rPr lang="en-US" sz="1200" dirty="0" err="1" smtClean="0"/>
              <a:t>dataloss</a:t>
            </a:r>
            <a:r>
              <a:rPr lang="en-US" sz="1200" dirty="0" smtClean="0"/>
              <a:t> from the loggers  due to the new API</a:t>
            </a:r>
          </a:p>
          <a:p>
            <a:r>
              <a:rPr lang="en-US" sz="1400" dirty="0" smtClean="0"/>
              <a:t>Duplicate JMS service available – OPERATIONAL for CCC/CCR clients &amp; PUBLIC for others</a:t>
            </a:r>
          </a:p>
          <a:p>
            <a:r>
              <a:rPr lang="en-US" sz="1400" dirty="0" smtClean="0"/>
              <a:t>Issues </a:t>
            </a:r>
            <a:r>
              <a:rPr lang="en-US" sz="1400" dirty="0" err="1" smtClean="0"/>
              <a:t>encoutered</a:t>
            </a:r>
            <a:endParaRPr lang="en-US" sz="1400" dirty="0" smtClean="0"/>
          </a:p>
          <a:p>
            <a:pPr lvl="1"/>
            <a:r>
              <a:rPr lang="en-US" sz="1200" dirty="0" err="1" smtClean="0"/>
              <a:t>Meas</a:t>
            </a:r>
            <a:r>
              <a:rPr lang="en-US" sz="1200" dirty="0" smtClean="0"/>
              <a:t> DB backup inhibited logging – has now stopped indefinitely</a:t>
            </a:r>
          </a:p>
          <a:p>
            <a:pPr lvl="1"/>
            <a:r>
              <a:rPr lang="en-US" sz="1200" dirty="0" smtClean="0"/>
              <a:t>Transfer of data from </a:t>
            </a:r>
            <a:r>
              <a:rPr lang="en-US" sz="1200" dirty="0" err="1" smtClean="0"/>
              <a:t>MeasDB</a:t>
            </a:r>
            <a:r>
              <a:rPr lang="en-US" sz="1200" dirty="0" smtClean="0"/>
              <a:t> to Logging DB took long time – reasons understood</a:t>
            </a:r>
          </a:p>
          <a:p>
            <a:pPr lvl="1"/>
            <a:r>
              <a:rPr lang="en-US" sz="1200" dirty="0" smtClean="0"/>
              <a:t>BLM logger was disconnected from JMS – reasons understood and </a:t>
            </a:r>
            <a:r>
              <a:rPr lang="en-US" sz="1200" dirty="0" smtClean="0"/>
              <a:t>corrected </a:t>
            </a:r>
            <a:r>
              <a:rPr lang="en-US" sz="1200" dirty="0" smtClean="0"/>
              <a:t>in</a:t>
            </a:r>
            <a:r>
              <a:rPr lang="en-US" sz="1200" dirty="0" smtClean="0"/>
              <a:t> BLM logger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test </a:t>
            </a:r>
            <a:r>
              <a:rPr lang="en-US" sz="900" dirty="0" smtClean="0"/>
              <a:t>meeting report</a:t>
            </a:r>
            <a:r>
              <a:rPr lang="en-US" sz="900" dirty="0" smtClean="0"/>
              <a:t> </a:t>
            </a:r>
            <a:r>
              <a:rPr lang="en-US" sz="900" dirty="0" smtClean="0"/>
              <a:t>9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Sep.</a:t>
            </a:r>
            <a:r>
              <a:rPr lang="en-US" sz="900" dirty="0" smtClean="0"/>
              <a:t> </a:t>
            </a:r>
            <a:r>
              <a:rPr lang="en-US" sz="900" dirty="0" smtClean="0"/>
              <a:t>2008 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371600"/>
            <a:ext cx="4800600" cy="5257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RBAC settings during the</a:t>
            </a:r>
            <a:r>
              <a:rPr lang="en-US" sz="1600" dirty="0" smtClean="0"/>
              <a:t>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Injection test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RBAC-enable = true</a:t>
            </a:r>
          </a:p>
          <a:p>
            <a:pPr lvl="1"/>
            <a:r>
              <a:rPr lang="en-US" sz="1400" dirty="0" smtClean="0"/>
              <a:t>RBAC-policy =</a:t>
            </a:r>
            <a:r>
              <a:rPr lang="en-US" sz="1400" dirty="0" smtClean="0"/>
              <a:t> lenient</a:t>
            </a:r>
          </a:p>
          <a:p>
            <a:r>
              <a:rPr lang="en-US" sz="1600" dirty="0" smtClean="0"/>
              <a:t>RBAC behaved correctly during the test</a:t>
            </a:r>
          </a:p>
          <a:p>
            <a:pPr lvl="1"/>
            <a:r>
              <a:rPr lang="en-US" sz="1400" dirty="0" smtClean="0"/>
              <a:t>No inappropriate denial of access to device was encountered</a:t>
            </a:r>
            <a:endParaRPr lang="en-US" sz="1400" dirty="0" smtClean="0"/>
          </a:p>
          <a:p>
            <a:r>
              <a:rPr lang="en-US" sz="1600" dirty="0" smtClean="0"/>
              <a:t>Equipment groups tested and ready</a:t>
            </a:r>
          </a:p>
          <a:p>
            <a:pPr lvl="1"/>
            <a:r>
              <a:rPr lang="en-US" sz="1400" dirty="0" smtClean="0"/>
              <a:t>BI OK</a:t>
            </a:r>
          </a:p>
          <a:p>
            <a:pPr lvl="1"/>
            <a:r>
              <a:rPr lang="en-US" sz="1400" dirty="0" smtClean="0"/>
              <a:t>PO OK</a:t>
            </a:r>
          </a:p>
          <a:p>
            <a:pPr lvl="1"/>
            <a:r>
              <a:rPr lang="en-US" sz="1400" dirty="0" smtClean="0"/>
              <a:t>BT OK</a:t>
            </a:r>
          </a:p>
          <a:p>
            <a:pPr lvl="1"/>
            <a:r>
              <a:rPr lang="en-US" sz="1400" dirty="0" smtClean="0"/>
              <a:t>Collimators not fully </a:t>
            </a:r>
            <a:r>
              <a:rPr lang="en-US" sz="1400" dirty="0" err="1" smtClean="0"/>
              <a:t>RBACed</a:t>
            </a:r>
            <a:r>
              <a:rPr lang="en-US" sz="1400" dirty="0" smtClean="0"/>
              <a:t> OK</a:t>
            </a:r>
            <a:endParaRPr lang="en-US" sz="1400" dirty="0" smtClean="0"/>
          </a:p>
          <a:p>
            <a:pPr lvl="1"/>
            <a:r>
              <a:rPr lang="en-US" sz="1400" dirty="0" smtClean="0"/>
              <a:t>RF – no RBAC OK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46031"/>
            <a:ext cx="4419600" cy="5257800"/>
          </a:xfrm>
        </p:spPr>
        <p:txBody>
          <a:bodyPr>
            <a:normAutofit lnSpcReduction="10000"/>
          </a:bodyPr>
          <a:lstStyle/>
          <a:p>
            <a:r>
              <a:rPr lang="en-US" sz="1600" dirty="0" err="1" smtClean="0"/>
              <a:t>RBACed</a:t>
            </a:r>
            <a:r>
              <a:rPr lang="en-US" sz="1600" dirty="0" smtClean="0"/>
              <a:t> </a:t>
            </a:r>
            <a:r>
              <a:rPr lang="en-US" sz="1600" dirty="0" smtClean="0"/>
              <a:t>OP LHC </a:t>
            </a:r>
            <a:r>
              <a:rPr lang="en-US" sz="1600" dirty="0" smtClean="0"/>
              <a:t>application</a:t>
            </a:r>
            <a:endParaRPr lang="en-US" sz="1600" dirty="0" smtClean="0"/>
          </a:p>
          <a:p>
            <a:pPr lvl="1"/>
            <a:r>
              <a:rPr lang="en-US" sz="1400" dirty="0" smtClean="0"/>
              <a:t>50% completed</a:t>
            </a:r>
            <a:endParaRPr lang="en-US" sz="1400" dirty="0" smtClean="0"/>
          </a:p>
          <a:p>
            <a:r>
              <a:rPr lang="en-US" sz="1600" dirty="0" smtClean="0"/>
              <a:t>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Sept</a:t>
            </a:r>
          </a:p>
          <a:p>
            <a:pPr lvl="1"/>
            <a:r>
              <a:rPr lang="en-US" sz="1400" dirty="0" smtClean="0"/>
              <a:t>Remain as on the 5</a:t>
            </a:r>
            <a:r>
              <a:rPr lang="en-US" sz="1400" baseline="30000" dirty="0" smtClean="0"/>
              <a:t>th </a:t>
            </a:r>
            <a:r>
              <a:rPr lang="en-US" sz="1400" dirty="0" smtClean="0"/>
              <a:t>Sep. -</a:t>
            </a:r>
            <a:r>
              <a:rPr lang="en-US" sz="1400" dirty="0" smtClean="0"/>
              <a:t> change nothing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In case of problems – clear and </a:t>
            </a:r>
            <a:r>
              <a:rPr lang="en-US" sz="1400" u="sng" dirty="0" smtClean="0"/>
              <a:t>quick procedure</a:t>
            </a:r>
            <a:r>
              <a:rPr lang="en-US" sz="1400" dirty="0" smtClean="0"/>
              <a:t> to remove RBAC is provided and communicated to OP</a:t>
            </a:r>
          </a:p>
          <a:p>
            <a:pPr lvl="1"/>
            <a:r>
              <a:rPr lang="en-US" sz="1400" dirty="0" smtClean="0">
                <a:hlinkClick r:id="rId2"/>
              </a:rPr>
              <a:t>https://</a:t>
            </a:r>
            <a:r>
              <a:rPr lang="en-US" sz="1400" dirty="0" err="1" smtClean="0">
                <a:hlinkClick r:id="rId2"/>
              </a:rPr>
              <a:t>wikis.cern.ch/display/LAFS/RBAC+Panic+page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RBAC</a:t>
            </a:r>
            <a:r>
              <a:rPr lang="en-US" sz="1400" dirty="0" smtClean="0"/>
              <a:t>-policy = lenient</a:t>
            </a:r>
          </a:p>
          <a:p>
            <a:pPr lvl="2"/>
            <a:r>
              <a:rPr lang="en-US" sz="1200" dirty="0" smtClean="0"/>
              <a:t>No token</a:t>
            </a:r>
            <a:r>
              <a:rPr lang="en-US" sz="1200" dirty="0" smtClean="0"/>
              <a:t> – </a:t>
            </a:r>
            <a:r>
              <a:rPr lang="en-US" sz="1200" dirty="0" smtClean="0"/>
              <a:t>grant</a:t>
            </a:r>
            <a:endParaRPr lang="en-US" sz="1200" dirty="0" smtClean="0"/>
          </a:p>
          <a:p>
            <a:pPr lvl="2"/>
            <a:r>
              <a:rPr lang="en-US" sz="1200" dirty="0" smtClean="0"/>
              <a:t>Property without </a:t>
            </a:r>
            <a:r>
              <a:rPr lang="en-US" sz="1200" dirty="0" smtClean="0"/>
              <a:t>rules</a:t>
            </a:r>
            <a:r>
              <a:rPr lang="en-US" sz="1200" dirty="0" smtClean="0"/>
              <a:t> – </a:t>
            </a:r>
            <a:r>
              <a:rPr lang="en-US" sz="1200" dirty="0" smtClean="0"/>
              <a:t>grant</a:t>
            </a:r>
            <a:endParaRPr lang="en-US" sz="1200" dirty="0" smtClean="0"/>
          </a:p>
          <a:p>
            <a:pPr lvl="2"/>
            <a:r>
              <a:rPr lang="en-US" sz="1200" dirty="0" smtClean="0"/>
              <a:t>Property with </a:t>
            </a:r>
            <a:r>
              <a:rPr lang="en-US" sz="1200" dirty="0" smtClean="0"/>
              <a:t>rules - check </a:t>
            </a:r>
            <a:r>
              <a:rPr lang="en-US" sz="1200" dirty="0" smtClean="0"/>
              <a:t>rules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test </a:t>
            </a:r>
            <a:r>
              <a:rPr lang="en-US" sz="900" dirty="0" smtClean="0"/>
              <a:t>meeting report</a:t>
            </a:r>
            <a:r>
              <a:rPr lang="en-US" sz="900" dirty="0" smtClean="0"/>
              <a:t> </a:t>
            </a:r>
            <a:r>
              <a:rPr lang="en-US" sz="900" dirty="0" smtClean="0"/>
              <a:t>9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Sep.</a:t>
            </a:r>
            <a:r>
              <a:rPr lang="en-US" sz="900" dirty="0" smtClean="0"/>
              <a:t> </a:t>
            </a:r>
            <a:r>
              <a:rPr lang="en-US" sz="900" dirty="0" smtClean="0"/>
              <a:t>2008 </a:t>
            </a:r>
            <a:endParaRPr lang="en-US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4000"/>
            <a:ext cx="7924801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Issues </a:t>
            </a:r>
            <a:r>
              <a:rPr lang="en-US" dirty="0" smtClean="0"/>
              <a:t>with the </a:t>
            </a:r>
            <a:r>
              <a:rPr lang="en-US" dirty="0" smtClean="0"/>
              <a:t>Timing are fixed and tested successfully</a:t>
            </a:r>
          </a:p>
          <a:p>
            <a:r>
              <a:rPr lang="en-US" dirty="0" smtClean="0"/>
              <a:t>FESA</a:t>
            </a:r>
            <a:r>
              <a:rPr lang="en-US" dirty="0" smtClean="0"/>
              <a:t>/CMW servers</a:t>
            </a:r>
            <a:r>
              <a:rPr lang="en-US" dirty="0" smtClean="0"/>
              <a:t> stability improved – remaining </a:t>
            </a:r>
            <a:r>
              <a:rPr lang="en-US" dirty="0" smtClean="0"/>
              <a:t>issues are not blocker</a:t>
            </a:r>
            <a:r>
              <a:rPr lang="en-US" dirty="0" smtClean="0"/>
              <a:t> – fixes have been deployed</a:t>
            </a:r>
          </a:p>
          <a:p>
            <a:r>
              <a:rPr lang="en-US" dirty="0" smtClean="0"/>
              <a:t>Logging – </a:t>
            </a:r>
            <a:r>
              <a:rPr lang="en-US" dirty="0" smtClean="0"/>
              <a:t>new API deployed for BLM, BPM, FGC ensured </a:t>
            </a:r>
            <a:r>
              <a:rPr lang="en-US" dirty="0" smtClean="0"/>
              <a:t>no </a:t>
            </a:r>
            <a:r>
              <a:rPr lang="en-US" dirty="0" smtClean="0"/>
              <a:t>loss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RBAC with lenient policy behaved as </a:t>
            </a:r>
            <a:r>
              <a:rPr lang="en-US" dirty="0" smtClean="0"/>
              <a:t>expected =&gt; no interference with the test</a:t>
            </a:r>
          </a:p>
          <a:p>
            <a:pPr lvl="1"/>
            <a:r>
              <a:rPr lang="en-US" dirty="0" smtClean="0"/>
              <a:t>RBAC</a:t>
            </a:r>
            <a:r>
              <a:rPr lang="en-US" dirty="0" smtClean="0"/>
              <a:t> remains with the </a:t>
            </a:r>
            <a:r>
              <a:rPr lang="en-US" dirty="0" smtClean="0"/>
              <a:t>lenient policy for the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Sep. 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rocedure to remove it, if needed, is communicated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test </a:t>
            </a:r>
            <a:r>
              <a:rPr lang="en-US" sz="900" dirty="0" smtClean="0"/>
              <a:t>meeting report</a:t>
            </a:r>
            <a:r>
              <a:rPr lang="en-US" sz="900" dirty="0" smtClean="0"/>
              <a:t> </a:t>
            </a:r>
            <a:r>
              <a:rPr lang="en-US" sz="900" dirty="0" smtClean="0"/>
              <a:t>9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 Sep.</a:t>
            </a:r>
            <a:r>
              <a:rPr lang="en-US" sz="900" dirty="0" smtClean="0"/>
              <a:t> </a:t>
            </a:r>
            <a:r>
              <a:rPr lang="en-US" sz="900" dirty="0" smtClean="0"/>
              <a:t>2008 </a:t>
            </a:r>
            <a:endParaRPr lang="en-US" sz="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389</TotalTime>
  <Words>671</Words>
  <Application>Microsoft Macintosh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Twilight</vt:lpstr>
      <vt:lpstr>Controls Issues 3rd Injection  test meeting  9th Sep  2008  </vt:lpstr>
      <vt:lpstr>Timing</vt:lpstr>
      <vt:lpstr>CMW/FESA Servers  </vt:lpstr>
      <vt:lpstr>Logging</vt:lpstr>
      <vt:lpstr>RBAC</vt:lpstr>
      <vt:lpstr>Summary</vt:lpstr>
    </vt:vector>
  </TitlesOfParts>
  <Company>CERN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Controls Issues</dc:title>
  <dc:creator>Eugenia Hatziangeli</dc:creator>
  <cp:lastModifiedBy>Eugenia Hatziangeli</cp:lastModifiedBy>
  <cp:revision>18</cp:revision>
  <dcterms:created xsi:type="dcterms:W3CDTF">2008-09-09T08:16:27Z</dcterms:created>
  <dcterms:modified xsi:type="dcterms:W3CDTF">2008-09-09T11:09:06Z</dcterms:modified>
</cp:coreProperties>
</file>